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3" r:id="rId3"/>
    <p:sldId id="304" r:id="rId4"/>
    <p:sldId id="294" r:id="rId5"/>
    <p:sldId id="305" r:id="rId6"/>
    <p:sldId id="296" r:id="rId7"/>
    <p:sldId id="306" r:id="rId8"/>
    <p:sldId id="295" r:id="rId9"/>
    <p:sldId id="307" r:id="rId10"/>
    <p:sldId id="293" r:id="rId11"/>
    <p:sldId id="308" r:id="rId12"/>
    <p:sldId id="298" r:id="rId13"/>
    <p:sldId id="309" r:id="rId14"/>
    <p:sldId id="299" r:id="rId15"/>
    <p:sldId id="310" r:id="rId16"/>
    <p:sldId id="300" r:id="rId17"/>
    <p:sldId id="311" r:id="rId18"/>
    <p:sldId id="301" r:id="rId19"/>
    <p:sldId id="312" r:id="rId20"/>
    <p:sldId id="302" r:id="rId21"/>
    <p:sldId id="313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C00AE-6A8B-41F1-96EF-83F595E220AC}" v="159" dt="2021-10-27T11:02:35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CBC05-3074-4BAF-B7FB-049DE587E306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9C6F6-7813-4395-AB6E-2476EEBC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9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3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5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91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3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5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84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89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82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17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3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5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2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1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93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C2892B0-B599-44E8-9BDB-9E9D5552FA55}" type="datetimeFigureOut">
              <a:rPr lang="en-GB" smtClean="0"/>
              <a:t>01/08/2022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429C5E0-D572-4E25-875B-CCE0800581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79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3.emf"/><Relationship Id="rId10" Type="http://schemas.openxmlformats.org/officeDocument/2006/relationships/image" Target="../media/image7.emf"/><Relationship Id="rId4" Type="http://schemas.openxmlformats.org/officeDocument/2006/relationships/image" Target="../media/image9.emf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emf"/><Relationship Id="rId7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7.emf"/><Relationship Id="rId5" Type="http://schemas.openxmlformats.org/officeDocument/2006/relationships/image" Target="../media/image16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13.emf"/><Relationship Id="rId12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15.emf"/><Relationship Id="rId5" Type="http://schemas.openxmlformats.org/officeDocument/2006/relationships/image" Target="../media/image16.emf"/><Relationship Id="rId10" Type="http://schemas.openxmlformats.org/officeDocument/2006/relationships/image" Target="../media/image8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openxmlformats.org/officeDocument/2006/relationships/image" Target="../media/image13.emf"/><Relationship Id="rId12" Type="http://schemas.openxmlformats.org/officeDocument/2006/relationships/image" Target="../media/image7.emf"/><Relationship Id="rId2" Type="http://schemas.openxmlformats.org/officeDocument/2006/relationships/image" Target="../media/image4.emf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15.emf"/><Relationship Id="rId5" Type="http://schemas.openxmlformats.org/officeDocument/2006/relationships/image" Target="../media/image16.emf"/><Relationship Id="rId15" Type="http://schemas.openxmlformats.org/officeDocument/2006/relationships/image" Target="../media/image10.png"/><Relationship Id="rId10" Type="http://schemas.openxmlformats.org/officeDocument/2006/relationships/image" Target="../media/image8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51E7C6-1961-4199-B95E-D0993B9FB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6616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97F1EF-0AED-4298-89CA-8BA44F71D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534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52D13-D1D4-4796-B853-6C88799E3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87" y="1230469"/>
            <a:ext cx="7052937" cy="2511111"/>
          </a:xfrm>
        </p:spPr>
        <p:txBody>
          <a:bodyPr wrap="square">
            <a:noAutofit/>
          </a:bodyPr>
          <a:lstStyle/>
          <a:p>
            <a:pPr algn="ctr"/>
            <a:r>
              <a:rPr lang="en-GB" dirty="0"/>
              <a:t>Who’s Doing The</a:t>
            </a:r>
            <a:br>
              <a:rPr lang="en-GB" dirty="0"/>
            </a:br>
            <a:r>
              <a:rPr lang="en-GB" dirty="0"/>
              <a:t>Right Thing?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782EE-F77E-4722-85F0-C1E5F0790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7678" y="2627791"/>
            <a:ext cx="6235148" cy="35920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ffectLst>
                <a:outerShdw blurRad="469900" dist="342900" dir="5400000" sy="-20000" rotWithShape="0">
                  <a:schemeClr val="bg1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C8FE5-F5CF-43CD-9ED3-AF5696612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526" y="722502"/>
            <a:ext cx="2800500" cy="2466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DEFFB-D4F4-41BD-9B28-778F33FFE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918" y="3589866"/>
            <a:ext cx="2249716" cy="2624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7F99E-D788-494B-ADD1-EE5A4CCDF7E0}"/>
              </a:ext>
            </a:extLst>
          </p:cNvPr>
          <p:cNvSpPr txBox="1"/>
          <p:nvPr/>
        </p:nvSpPr>
        <p:spPr>
          <a:xfrm>
            <a:off x="204788" y="5820459"/>
            <a:ext cx="4868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Road Safety </a:t>
            </a:r>
          </a:p>
          <a:p>
            <a:r>
              <a:rPr lang="en-GB" sz="2800" dirty="0">
                <a:solidFill>
                  <a:schemeClr val="tx2"/>
                </a:solidFill>
              </a:rPr>
              <a:t>Sheffield City Council </a:t>
            </a:r>
          </a:p>
        </p:txBody>
      </p:sp>
    </p:spTree>
    <p:extLst>
      <p:ext uri="{BB962C8B-B14F-4D97-AF65-F5344CB8AC3E}">
        <p14:creationId xmlns:p14="http://schemas.microsoft.com/office/powerpoint/2010/main" val="62552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71751" y="-2152650"/>
            <a:ext cx="7238999" cy="11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EE460-C8B4-4CFF-9F1D-A60F37B7A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37" y="391721"/>
            <a:ext cx="1629812" cy="1829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C8E598-0666-4F5A-9F04-6417C6A1D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714" y="2583943"/>
            <a:ext cx="1392735" cy="27456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B9543-82C7-4278-B8B1-13A102C02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062" y="2873242"/>
            <a:ext cx="2319487" cy="2588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440" y="784874"/>
            <a:ext cx="2331186" cy="1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51E3D-6424-4351-A5E9-F18B33FB7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502" y="490175"/>
            <a:ext cx="2981417" cy="5877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27F82-F27D-477B-9786-87F37AE7C799}"/>
              </a:ext>
            </a:extLst>
          </p:cNvPr>
          <p:cNvSpPr txBox="1"/>
          <p:nvPr/>
        </p:nvSpPr>
        <p:spPr>
          <a:xfrm>
            <a:off x="8351520" y="568747"/>
            <a:ext cx="3454399" cy="1625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 this safe or unsafe?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Why?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8C2F0-EF4F-4440-B846-E107678A649E}"/>
              </a:ext>
            </a:extLst>
          </p:cNvPr>
          <p:cNvSpPr txBox="1"/>
          <p:nvPr/>
        </p:nvSpPr>
        <p:spPr>
          <a:xfrm>
            <a:off x="8129872" y="3894883"/>
            <a:ext cx="3970688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She is very close to the road. She isn’t concentrating and cannot hear what is going on as she is listening to her music.</a:t>
            </a:r>
          </a:p>
        </p:txBody>
      </p:sp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E412FF85-3080-4C30-98B3-A1771B17E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4040" y="1832188"/>
            <a:ext cx="1087120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71751" y="-2152650"/>
            <a:ext cx="7238999" cy="11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EE460-C8B4-4CFF-9F1D-A60F37B7A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37" y="391721"/>
            <a:ext cx="1629812" cy="182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2E037A-7231-4E11-8BAE-420C62B84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761" y="3743326"/>
            <a:ext cx="1824341" cy="28842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C8E598-0666-4F5A-9F04-6417C6A1D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714" y="2583943"/>
            <a:ext cx="1392735" cy="27456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B9543-82C7-4278-B8B1-13A102C02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7062" y="2873242"/>
            <a:ext cx="2319487" cy="2588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440" y="784874"/>
            <a:ext cx="2331186" cy="1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F929A-0FD3-482E-B252-85DD4ABE1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540" y="115903"/>
            <a:ext cx="2916379" cy="6626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ECD40C-16A6-4E1D-8E50-ECE39A0F4CE7}"/>
              </a:ext>
            </a:extLst>
          </p:cNvPr>
          <p:cNvSpPr txBox="1"/>
          <p:nvPr/>
        </p:nvSpPr>
        <p:spPr>
          <a:xfrm>
            <a:off x="8219441" y="726333"/>
            <a:ext cx="3789680" cy="29109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 this safe or unsafe?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Why?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EAFEDB-4676-4B8E-92F7-2CC70CA7F167}"/>
              </a:ext>
            </a:extLst>
          </p:cNvPr>
          <p:cNvSpPr txBox="1"/>
          <p:nvPr/>
        </p:nvSpPr>
        <p:spPr>
          <a:xfrm>
            <a:off x="8266095" y="4520302"/>
            <a:ext cx="378968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He is walking on the pavement way from the </a:t>
            </a:r>
            <a:r>
              <a:rPr lang="en-US" sz="32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kerb</a:t>
            </a: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and also has his ball safely in a bag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6B79C878-3509-49D4-81D6-AF23D59B04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7081" y="1849119"/>
            <a:ext cx="914400" cy="8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71751" y="-2152650"/>
            <a:ext cx="7238999" cy="11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EE460-C8B4-4CFF-9F1D-A60F37B7A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37" y="391721"/>
            <a:ext cx="1629812" cy="182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2E037A-7231-4E11-8BAE-420C62B84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761" y="3743326"/>
            <a:ext cx="1824341" cy="28842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C8E598-0666-4F5A-9F04-6417C6A1D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714" y="2583943"/>
            <a:ext cx="1392735" cy="2745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AB1709-999D-4057-88B7-F773EF00B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8590" y="3356235"/>
            <a:ext cx="2203208" cy="35700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B9543-82C7-4278-B8B1-13A102C02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7062" y="2873242"/>
            <a:ext cx="2319487" cy="2588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4440" y="784874"/>
            <a:ext cx="2331186" cy="1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FADD0-98ED-4ABE-A5AA-81C0B2DF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063" y="460921"/>
            <a:ext cx="3663457" cy="5936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A2C517-0004-471A-8908-70DD30C3B1CA}"/>
              </a:ext>
            </a:extLst>
          </p:cNvPr>
          <p:cNvSpPr txBox="1"/>
          <p:nvPr/>
        </p:nvSpPr>
        <p:spPr>
          <a:xfrm>
            <a:off x="8688859" y="460921"/>
            <a:ext cx="2944151" cy="4100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 this safe or unsafe?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Why?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E22C9-6476-4551-B59D-AB32258E3500}"/>
              </a:ext>
            </a:extLst>
          </p:cNvPr>
          <p:cNvSpPr txBox="1"/>
          <p:nvPr/>
        </p:nvSpPr>
        <p:spPr>
          <a:xfrm>
            <a:off x="8342415" y="3724405"/>
            <a:ext cx="351430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This boy is walking away from the pavement, with the adult nearest the road and holding the adult’s hand 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26B46A12-E9CC-472F-866A-045C5E3B60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7081" y="1849119"/>
            <a:ext cx="914400" cy="8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71751" y="-2152650"/>
            <a:ext cx="7238999" cy="11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EE460-C8B4-4CFF-9F1D-A60F37B7A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37" y="391721"/>
            <a:ext cx="1629812" cy="1829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2E037A-7231-4E11-8BAE-420C62B84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761" y="3743326"/>
            <a:ext cx="1824341" cy="28842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C8E598-0666-4F5A-9F04-6417C6A1D3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714" y="2583943"/>
            <a:ext cx="1392735" cy="2745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AB1709-999D-4057-88B7-F773EF00B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8590" y="3356235"/>
            <a:ext cx="2203208" cy="35700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B9543-82C7-4278-B8B1-13A102C02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7062" y="2873242"/>
            <a:ext cx="2319487" cy="2588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740FE-78A4-4BFD-93DD-86B80771D3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4"/>
          <a:stretch/>
        </p:blipFill>
        <p:spPr>
          <a:xfrm>
            <a:off x="4470198" y="155862"/>
            <a:ext cx="2289837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4440" y="784874"/>
            <a:ext cx="2331186" cy="1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AFAC46-FFE5-4E48-89C0-8B8948361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4"/>
          <a:stretch/>
        </p:blipFill>
        <p:spPr>
          <a:xfrm>
            <a:off x="1040070" y="643467"/>
            <a:ext cx="6040208" cy="5571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CA9846-016E-41CD-B40B-9B9978B914F9}"/>
              </a:ext>
            </a:extLst>
          </p:cNvPr>
          <p:cNvSpPr txBox="1"/>
          <p:nvPr/>
        </p:nvSpPr>
        <p:spPr>
          <a:xfrm>
            <a:off x="8610599" y="643467"/>
            <a:ext cx="2944151" cy="345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 this safe or unsafe?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Why?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0B9D3-CA8D-4596-BBD0-1B6D7A0EE010}"/>
              </a:ext>
            </a:extLst>
          </p:cNvPr>
          <p:cNvSpPr txBox="1"/>
          <p:nvPr/>
        </p:nvSpPr>
        <p:spPr>
          <a:xfrm>
            <a:off x="8023177" y="4094480"/>
            <a:ext cx="4155439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You should ride a scooter on the pavement as long as you are not in the way of anyone else. You should also wear a helmet and knee and elbow pads.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607E66CC-419F-4435-8602-2499BDE20A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5474" y="2011679"/>
            <a:ext cx="914400" cy="8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71751" y="-2152650"/>
            <a:ext cx="7238999" cy="11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EE460-C8B4-4CFF-9F1D-A60F37B7A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37" y="391721"/>
            <a:ext cx="1629812" cy="1829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2C555-75BE-42C8-B0DA-D8E149AAF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133" y="1057424"/>
            <a:ext cx="1550852" cy="26968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2E037A-7231-4E11-8BAE-420C62B84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761" y="3743326"/>
            <a:ext cx="1824341" cy="28842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C8E598-0666-4F5A-9F04-6417C6A1D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8714" y="2583943"/>
            <a:ext cx="1392735" cy="2745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AB1709-999D-4057-88B7-F773EF00B9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8590" y="3356235"/>
            <a:ext cx="2203208" cy="35700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B9543-82C7-4278-B8B1-13A102C021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7062" y="2873242"/>
            <a:ext cx="2319487" cy="2588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740FE-78A4-4BFD-93DD-86B80771D3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4"/>
          <a:stretch/>
        </p:blipFill>
        <p:spPr>
          <a:xfrm>
            <a:off x="4470198" y="155862"/>
            <a:ext cx="2289837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4440" y="784874"/>
            <a:ext cx="2331186" cy="1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4E0E9-CA91-4ED1-90C0-1A824425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13" y="643467"/>
            <a:ext cx="3065121" cy="5571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05387-FA55-40C3-AF69-48F2E132885A}"/>
              </a:ext>
            </a:extLst>
          </p:cNvPr>
          <p:cNvSpPr txBox="1"/>
          <p:nvPr/>
        </p:nvSpPr>
        <p:spPr>
          <a:xfrm>
            <a:off x="8498839" y="558405"/>
            <a:ext cx="2944151" cy="3373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 this safe or unsafe?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Why?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F3D11-6FA0-403A-BA7A-53A0D87E0B8D}"/>
              </a:ext>
            </a:extLst>
          </p:cNvPr>
          <p:cNvSpPr txBox="1"/>
          <p:nvPr/>
        </p:nvSpPr>
        <p:spPr>
          <a:xfrm>
            <a:off x="8129872" y="3917597"/>
            <a:ext cx="385135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He is crossing the road while on his mobile. He’s not concentrating and might not hear or see any traffic.</a:t>
            </a:r>
          </a:p>
        </p:txBody>
      </p:sp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DA530BA4-8C63-48DC-AC3C-0A2786C4E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4040" y="1832188"/>
            <a:ext cx="1087120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611964" y="-2141012"/>
            <a:ext cx="7083137" cy="116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0" y="308262"/>
            <a:ext cx="2779865" cy="24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71751" y="-2152650"/>
            <a:ext cx="7238999" cy="11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EE460-C8B4-4CFF-9F1D-A60F37B7A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37" y="391721"/>
            <a:ext cx="1629812" cy="1829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2C555-75BE-42C8-B0DA-D8E149AAF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133" y="1057424"/>
            <a:ext cx="1550852" cy="2696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480451-4E06-4216-9B4F-1A668D98C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46" y="3013176"/>
            <a:ext cx="2540455" cy="2663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2E037A-7231-4E11-8BAE-420C62B84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761" y="3743326"/>
            <a:ext cx="1824341" cy="28842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C8E598-0666-4F5A-9F04-6417C6A1D3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714" y="2583943"/>
            <a:ext cx="1392735" cy="2745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AB1709-999D-4057-88B7-F773EF00B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8590" y="3356235"/>
            <a:ext cx="2203208" cy="35700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B9543-82C7-4278-B8B1-13A102C02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7062" y="2873242"/>
            <a:ext cx="2319487" cy="2588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740FE-78A4-4BFD-93DD-86B80771D3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4"/>
          <a:stretch/>
        </p:blipFill>
        <p:spPr>
          <a:xfrm>
            <a:off x="4470198" y="155862"/>
            <a:ext cx="2289837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4440" y="784874"/>
            <a:ext cx="2331186" cy="1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0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F0893-CA99-446D-AE69-1D4F54271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75" y="643467"/>
            <a:ext cx="4775197" cy="5571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319A3-E7D4-45F6-A9C0-3B1DCC31BE8F}"/>
              </a:ext>
            </a:extLst>
          </p:cNvPr>
          <p:cNvSpPr txBox="1"/>
          <p:nvPr/>
        </p:nvSpPr>
        <p:spPr>
          <a:xfrm>
            <a:off x="8395248" y="643467"/>
            <a:ext cx="3552911" cy="3774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 this safe or unsafe?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Why?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1A6A0-CBE6-4B77-9D15-A44CBD8543A4}"/>
              </a:ext>
            </a:extLst>
          </p:cNvPr>
          <p:cNvSpPr txBox="1"/>
          <p:nvPr/>
        </p:nvSpPr>
        <p:spPr>
          <a:xfrm>
            <a:off x="8395248" y="4226560"/>
            <a:ext cx="3552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This is the best place to cycle and she is wearing a helmet and something  </a:t>
            </a:r>
            <a:r>
              <a:rPr lang="en-US" sz="32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hi-viz</a:t>
            </a: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 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4E0A9FE2-F8E1-4123-A80B-4EDEA016B6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5474" y="2011679"/>
            <a:ext cx="914400" cy="8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71751" y="-2152650"/>
            <a:ext cx="7238999" cy="11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EE460-C8B4-4CFF-9F1D-A60F37B7A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37" y="391721"/>
            <a:ext cx="1629812" cy="18292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2C555-75BE-42C8-B0DA-D8E149AAF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133" y="1057424"/>
            <a:ext cx="1550852" cy="2696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480451-4E06-4216-9B4F-1A668D98C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46" y="3013176"/>
            <a:ext cx="2540455" cy="2663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2E037A-7231-4E11-8BAE-420C62B84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761" y="3743326"/>
            <a:ext cx="1824341" cy="28842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C8E598-0666-4F5A-9F04-6417C6A1D3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8714" y="2583943"/>
            <a:ext cx="1392735" cy="27456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AB1709-999D-4057-88B7-F773EF00B9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4314" y="3269001"/>
            <a:ext cx="2203208" cy="35700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B9543-82C7-4278-B8B1-13A102C021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7062" y="2873242"/>
            <a:ext cx="2319487" cy="2588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740FE-78A4-4BFD-93DD-86B80771D3F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94"/>
          <a:stretch/>
        </p:blipFill>
        <p:spPr>
          <a:xfrm>
            <a:off x="4470198" y="155862"/>
            <a:ext cx="2289837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4440" y="784874"/>
            <a:ext cx="2331186" cy="1960316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68061316-2BF6-4D31-BCBF-0915A92AF4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52461" y="1786122"/>
            <a:ext cx="1087120" cy="108712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54B02F9-48B5-47DE-B30A-E86DBFE914D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55468" y="422964"/>
            <a:ext cx="914400" cy="868173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76F41C04-9346-4A90-8921-EB9CF80EA4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86703" y="1986966"/>
            <a:ext cx="1087120" cy="1087120"/>
          </a:xfrm>
          <a:prstGeom prst="rect">
            <a:avLst/>
          </a:prstGeom>
        </p:spPr>
      </p:pic>
      <p:pic>
        <p:nvPicPr>
          <p:cNvPr id="19" name="Graphic 18" descr="Close with solid fill">
            <a:extLst>
              <a:ext uri="{FF2B5EF4-FFF2-40B4-BE49-F238E27FC236}">
                <a16:creationId xmlns:a16="http://schemas.microsoft.com/office/drawing/2014/main" id="{3A120963-5CDD-4DC7-96A4-3599D8483F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90982" y="3966887"/>
            <a:ext cx="1087120" cy="1087120"/>
          </a:xfrm>
          <a:prstGeom prst="rect">
            <a:avLst/>
          </a:prstGeom>
        </p:spPr>
      </p:pic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5254F8EB-E71A-485B-B763-06582EE6F5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49567" y="3743326"/>
            <a:ext cx="1087120" cy="1087120"/>
          </a:xfrm>
          <a:prstGeom prst="rect">
            <a:avLst/>
          </a:prstGeom>
        </p:spPr>
      </p:pic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E4D181CC-D9B2-4D61-89FC-A76DFE9FAF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943152" y="1786122"/>
            <a:ext cx="1087120" cy="1087120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83E4ED2D-965E-4D24-A206-E94F7914B47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5090" y="3176469"/>
            <a:ext cx="914400" cy="868173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201D5E25-222B-41DF-A10B-83B61B9E20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37841" y="5042871"/>
            <a:ext cx="914400" cy="868173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E2C8B6E6-E5D1-40F2-982E-3323700CF59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168666" y="5507573"/>
            <a:ext cx="914400" cy="868173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3F7C1F67-7D22-4116-A157-2A6DC093E0D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47240" y="189251"/>
            <a:ext cx="914400" cy="8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2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6011ECA-0843-498B-AAE5-0F890706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60" y="361456"/>
            <a:ext cx="6741545" cy="59377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4CA8BE-3B2E-46C2-A152-1B03B22A3199}"/>
              </a:ext>
            </a:extLst>
          </p:cNvPr>
          <p:cNvSpPr txBox="1"/>
          <p:nvPr/>
        </p:nvSpPr>
        <p:spPr>
          <a:xfrm>
            <a:off x="7100192" y="874455"/>
            <a:ext cx="50324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Is this safe or unsafe?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4000" dirty="0"/>
              <a:t>Why?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FE5C2-1F6D-45EE-B7F2-45FA877FF41F}"/>
              </a:ext>
            </a:extLst>
          </p:cNvPr>
          <p:cNvSpPr txBox="1"/>
          <p:nvPr/>
        </p:nvSpPr>
        <p:spPr>
          <a:xfrm>
            <a:off x="7312471" y="3857378"/>
            <a:ext cx="46672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If they lose control of the ball  and it goes on to the road it may cause an accident, if children run into the road to get it.</a:t>
            </a:r>
          </a:p>
        </p:txBody>
      </p:sp>
      <p:pic>
        <p:nvPicPr>
          <p:cNvPr id="3" name="Graphic 2" descr="Close with solid fill">
            <a:extLst>
              <a:ext uri="{FF2B5EF4-FFF2-40B4-BE49-F238E27FC236}">
                <a16:creationId xmlns:a16="http://schemas.microsoft.com/office/drawing/2014/main" id="{7920C9A7-AAC5-42D5-A601-94727B470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2879" y="1762760"/>
            <a:ext cx="1087120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20489" y="-2118949"/>
            <a:ext cx="7151021" cy="1170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045" y="835674"/>
            <a:ext cx="2331186" cy="1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8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F486AF-8C30-4297-A3A7-EF7A73A9D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0" y="643467"/>
            <a:ext cx="6625048" cy="5571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19D8B0-F7AA-45B0-8C88-39B85FCDA265}"/>
              </a:ext>
            </a:extLst>
          </p:cNvPr>
          <p:cNvSpPr txBox="1"/>
          <p:nvPr/>
        </p:nvSpPr>
        <p:spPr>
          <a:xfrm>
            <a:off x="7884160" y="542357"/>
            <a:ext cx="4341176" cy="3643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 this safe or unsafe ?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Why? 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EC7C9ED4-102C-43FA-B85C-0D81D01C0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5950" y="2039222"/>
            <a:ext cx="1087120" cy="1087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8E6E0C-4D1E-49D0-AF97-17199CD4B749}"/>
              </a:ext>
            </a:extLst>
          </p:cNvPr>
          <p:cNvSpPr txBox="1"/>
          <p:nvPr/>
        </p:nvSpPr>
        <p:spPr>
          <a:xfrm>
            <a:off x="8229599" y="4377581"/>
            <a:ext cx="3667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 passing vehicle might run over their feet or legs causing injury, or swerve and cause an accident.</a:t>
            </a:r>
          </a:p>
        </p:txBody>
      </p:sp>
    </p:spTree>
    <p:extLst>
      <p:ext uri="{BB962C8B-B14F-4D97-AF65-F5344CB8AC3E}">
        <p14:creationId xmlns:p14="http://schemas.microsoft.com/office/powerpoint/2010/main" val="28221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71751" y="-2152650"/>
            <a:ext cx="7238999" cy="11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B9543-82C7-4278-B8B1-13A102C02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062" y="2873242"/>
            <a:ext cx="2319487" cy="2588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40" y="784874"/>
            <a:ext cx="2331186" cy="1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D8BCC1-A92A-4104-81B1-B8638C0CA87E}"/>
              </a:ext>
            </a:extLst>
          </p:cNvPr>
          <p:cNvSpPr txBox="1"/>
          <p:nvPr/>
        </p:nvSpPr>
        <p:spPr>
          <a:xfrm>
            <a:off x="8006047" y="723899"/>
            <a:ext cx="4048744" cy="359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 this safe or unsafe?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Why?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36C911-7000-4786-B874-02E8D7C4D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44" y="364309"/>
            <a:ext cx="5491931" cy="6129382"/>
          </a:xfrm>
          <a:prstGeom prst="rect">
            <a:avLst/>
          </a:prstGeom>
        </p:spPr>
      </p:pic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FDAEF9D1-2D79-48A8-8AAF-D02E1A15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6859" y="1975802"/>
            <a:ext cx="1087120" cy="1087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67B082-C4DB-4D77-B248-C1AC07185539}"/>
              </a:ext>
            </a:extLst>
          </p:cNvPr>
          <p:cNvSpPr txBox="1"/>
          <p:nvPr/>
        </p:nvSpPr>
        <p:spPr>
          <a:xfrm>
            <a:off x="8044122" y="4314825"/>
            <a:ext cx="380109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The pavement is for pedestrians and cyclists should cycle on the road</a:t>
            </a:r>
          </a:p>
        </p:txBody>
      </p:sp>
    </p:spTree>
    <p:extLst>
      <p:ext uri="{BB962C8B-B14F-4D97-AF65-F5344CB8AC3E}">
        <p14:creationId xmlns:p14="http://schemas.microsoft.com/office/powerpoint/2010/main" val="13192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A641-0432-435C-A607-9596F3CFD707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1" t="897" r="-7571" b="897"/>
          <a:stretch/>
        </p:blipFill>
        <p:spPr bwMode="auto">
          <a:xfrm rot="5400000">
            <a:off x="2571751" y="-2152650"/>
            <a:ext cx="7238999" cy="11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ED657-C0B5-478B-A4D5-C07BFF052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90" y="155862"/>
            <a:ext cx="2779865" cy="2448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EE460-C8B4-4CFF-9F1D-A60F37B7AD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737" y="391721"/>
            <a:ext cx="1629812" cy="18292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0B9543-82C7-4278-B8B1-13A102C02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062" y="2873242"/>
            <a:ext cx="2319487" cy="2588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C4B7A-5125-465D-BD38-9BCD523D99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440" y="784874"/>
            <a:ext cx="2331186" cy="19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7E491-F9ED-42EA-B6EA-9DB371C26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18" y="443371"/>
            <a:ext cx="5320361" cy="5971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AF32BC-ED1A-4EDF-B880-E68F55FD9987}"/>
              </a:ext>
            </a:extLst>
          </p:cNvPr>
          <p:cNvSpPr txBox="1"/>
          <p:nvPr/>
        </p:nvSpPr>
        <p:spPr>
          <a:xfrm>
            <a:off x="8429624" y="776054"/>
            <a:ext cx="3413457" cy="3167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Is this safe or unsafe?</a:t>
            </a:r>
          </a:p>
          <a:p>
            <a:pPr indent="-228600" algn="ctr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sz="4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Why?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F572C-6E68-4203-B256-992AD37D3C2C}"/>
              </a:ext>
            </a:extLst>
          </p:cNvPr>
          <p:cNvSpPr txBox="1"/>
          <p:nvPr/>
        </p:nvSpPr>
        <p:spPr>
          <a:xfrm>
            <a:off x="8185481" y="4246511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The pavement is the correct and safest place to walk. Staying away from the </a:t>
            </a:r>
            <a:r>
              <a:rPr lang="en-US" sz="32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kerb</a:t>
            </a:r>
            <a:endParaRPr lang="en-US" sz="32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59DA5CBB-CF4E-4C8E-8EAE-C7F005F32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6065" y="21584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727</TotalTime>
  <Words>306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Depth</vt:lpstr>
      <vt:lpstr>Who’s Doing The Right Thing?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Who’s doing the right thing?</dc:title>
  <dc:creator>Vickers Karen</dc:creator>
  <cp:lastModifiedBy>Karen Vickers </cp:lastModifiedBy>
  <cp:revision>3</cp:revision>
  <dcterms:created xsi:type="dcterms:W3CDTF">2020-11-17T13:00:59Z</dcterms:created>
  <dcterms:modified xsi:type="dcterms:W3CDTF">2022-08-01T10:00:54Z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2022-03-03T11:58:05Z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7f54d489-ecd4-4444-a2d0-62db8365ab4a</vt:lpwstr>
  </property>
  <property fmtid="{D5CDD505-2E9C-101B-9397-08002B2CF9AE}" pid="8" name="MSIP_Label_c8588358-c3f1-4695-a290-e2f70d15689d_ContentBits">
    <vt:lpwstr>0</vt:lpwstr>
  </property>
</Properties>
</file>