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74" r:id="rId5"/>
    <p:sldId id="271" r:id="rId6"/>
    <p:sldId id="275" r:id="rId7"/>
    <p:sldId id="276" r:id="rId8"/>
    <p:sldId id="278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EE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5" autoAdjust="0"/>
  </p:normalViewPr>
  <p:slideViewPr>
    <p:cSldViewPr>
      <p:cViewPr varScale="1">
        <p:scale>
          <a:sx n="58" d="100"/>
          <a:sy n="58" d="100"/>
        </p:scale>
        <p:origin x="144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Cooper" userId="4df58b92-a5c0-47c0-9543-c6a637d3d376" providerId="ADAL" clId="{16862496-213B-45B2-9C9F-67B507514F33}"/>
    <pc:docChg chg="custSel mod modSld">
      <pc:chgData name="Allison Cooper" userId="4df58b92-a5c0-47c0-9543-c6a637d3d376" providerId="ADAL" clId="{16862496-213B-45B2-9C9F-67B507514F33}" dt="2022-07-19T13:39:11.832" v="36" actId="20577"/>
      <pc:docMkLst>
        <pc:docMk/>
      </pc:docMkLst>
      <pc:sldChg chg="addSp delSp modSp mod modNotesTx">
        <pc:chgData name="Allison Cooper" userId="4df58b92-a5c0-47c0-9543-c6a637d3d376" providerId="ADAL" clId="{16862496-213B-45B2-9C9F-67B507514F33}" dt="2022-07-19T13:39:11.832" v="36" actId="20577"/>
        <pc:sldMkLst>
          <pc:docMk/>
          <pc:sldMk cId="0" sldId="257"/>
        </pc:sldMkLst>
        <pc:spChg chg="mod">
          <ac:chgData name="Allison Cooper" userId="4df58b92-a5c0-47c0-9543-c6a637d3d376" providerId="ADAL" clId="{16862496-213B-45B2-9C9F-67B507514F33}" dt="2022-07-19T13:36:39.014" v="2" actId="20577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Allison Cooper" userId="4df58b92-a5c0-47c0-9543-c6a637d3d376" providerId="ADAL" clId="{16862496-213B-45B2-9C9F-67B507514F33}" dt="2022-07-19T13:39:11.832" v="36" actId="20577"/>
          <ac:spMkLst>
            <pc:docMk/>
            <pc:sldMk cId="0" sldId="257"/>
            <ac:spMk id="4" creationId="{F58BF105-63A2-6386-B6CE-E6AF2949A5B1}"/>
          </ac:spMkLst>
        </pc:spChg>
        <pc:spChg chg="del">
          <ac:chgData name="Allison Cooper" userId="4df58b92-a5c0-47c0-9543-c6a637d3d376" providerId="ADAL" clId="{16862496-213B-45B2-9C9F-67B507514F33}" dt="2022-07-19T13:36:45.023" v="3" actId="478"/>
          <ac:spMkLst>
            <pc:docMk/>
            <pc:sldMk cId="0" sldId="257"/>
            <ac:spMk id="20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E42AF-1ADC-4C7E-A8FD-CA7903BED96D}" type="datetimeFigureOut">
              <a:rPr lang="en-GB" smtClean="0"/>
              <a:pPr/>
              <a:t>20/07/2022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ED231-63F3-4FCD-8C6C-48776E01C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D231-63F3-4FCD-8C6C-48776E01CC6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is being safe and who is not safe on this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 crossing on zebra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People using pedestrian crossing and holding hands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Boy running across the road and is it safe to cross on a bend – could he see the blue car.  Why shouldn’t we run?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 stood in the middle of the road?? Close to a junction.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Girl crossing between parked cars – can be dangerous – you can’t see and other cars can’t see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ED231-63F3-4FCD-8C6C-48776E01CC6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4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crossings all use the traffic lights to stop traffic.</a:t>
            </a:r>
          </a:p>
          <a:p>
            <a:r>
              <a:rPr lang="en-GB" dirty="0"/>
              <a:t>Even though the green man is lit – check up &amp; down the road to make sure the cars have stopped or are slowing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ED231-63F3-4FCD-8C6C-48776E01CC6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361A-3354-4F5C-9524-EE2D26FB580B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3595-6EFF-452A-B57C-BAB45CFDC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90C2-318C-46DD-ACEF-B1AC20467D80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AFD5-1B7E-4B95-9648-39B5191E0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EE6E-7E14-41A3-A9E1-E7FFD82602B3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2230-2C68-4BDC-A77A-ED3A21216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898E-EF40-4CB6-8498-53893F5D4855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62D5-1F7C-4CF1-85A1-501A652A18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13D7-D7C6-4EFA-B6CE-9ABB61EB1A08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4A37-BD43-409E-A77B-FAF0F3A9F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B59E-D51B-4D61-AC00-3BE5A5C831A7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DCAE-581F-44C9-BEB3-97774906FD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B8F9-1B15-4BE9-9831-8276F02EE67F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9A4A-46C0-478F-845D-466D19FF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BF5E-E335-4E9D-AC8C-B81F5F0E7E40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1502-CA8E-4112-9259-734DA7EC7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35A2-4159-4ECF-AC7E-2975C5E7563F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DB28-C68D-42D6-A08E-67B957E02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8458-71D6-4BD8-A42B-B476E3844BB9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049D-6BE4-4B73-A2A6-7A0DBFDC1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A084-0525-4C84-A138-EFA7304C0A65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6F87-287B-41F3-8E9A-02932B331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 10.11.2010 (no SCP logo)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49500"/>
            <a:ext cx="7643812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D4137-549F-46E0-BD14-3FE8D7D41E84}" type="datetimeFigureOut">
              <a:rPr lang="en-GB"/>
              <a:pPr>
                <a:defRPr/>
              </a:pPr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8E176-F9F4-4200-9119-2B58F3A27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7" descr="Master Roads Saf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476250"/>
            <a:ext cx="1584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115616" y="220486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://t2.gstatic.com/images?q=tbn:ANd9GcSqNtohflj85gSsnjp3nuKhUI-k6gn3Ffg9MmfV-Wmz-hMCux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653136"/>
            <a:ext cx="4608512" cy="1370041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76256" y="980728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8BF105-63A2-6386-B6CE-E6AF2949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58889"/>
            <a:ext cx="8229600" cy="422275"/>
          </a:xfrm>
        </p:spPr>
        <p:txBody>
          <a:bodyPr/>
          <a:lstStyle/>
          <a:p>
            <a:r>
              <a:rPr lang="en-GB" dirty="0"/>
              <a:t>Road </a:t>
            </a:r>
            <a:r>
              <a:rPr lang="en-GB"/>
              <a:t>Safety Essentials </a:t>
            </a:r>
            <a:r>
              <a:rPr lang="en-GB" dirty="0"/>
              <a:t>for KS2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19293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Road Safety Essentials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248" y="206084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What do we walk on?</a:t>
            </a:r>
          </a:p>
          <a:p>
            <a:endParaRPr lang="en-GB" sz="28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43288" y="2568679"/>
            <a:ext cx="5645823" cy="1535648"/>
            <a:chOff x="2726212" y="2420888"/>
            <a:chExt cx="5645823" cy="1535648"/>
          </a:xfrm>
        </p:grpSpPr>
        <p:sp>
          <p:nvSpPr>
            <p:cNvPr id="8" name="TextBox 7"/>
            <p:cNvSpPr txBox="1"/>
            <p:nvPr/>
          </p:nvSpPr>
          <p:spPr>
            <a:xfrm>
              <a:off x="5956540" y="2420888"/>
              <a:ext cx="2415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j-lt"/>
                </a:rPr>
                <a:t>Pavement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726212" y="2852936"/>
              <a:ext cx="3230328" cy="110360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339752" y="3433316"/>
            <a:ext cx="6149359" cy="1219820"/>
            <a:chOff x="2339752" y="3433316"/>
            <a:chExt cx="6149359" cy="1219820"/>
          </a:xfrm>
        </p:grpSpPr>
        <p:sp>
          <p:nvSpPr>
            <p:cNvPr id="9" name="TextBox 8"/>
            <p:cNvSpPr txBox="1"/>
            <p:nvPr/>
          </p:nvSpPr>
          <p:spPr>
            <a:xfrm>
              <a:off x="6073616" y="3433316"/>
              <a:ext cx="2415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j-lt"/>
                </a:rPr>
                <a:t>Kerb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339752" y="3694926"/>
              <a:ext cx="3733864" cy="9582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72000" y="4365104"/>
            <a:ext cx="3917111" cy="1673027"/>
            <a:chOff x="4572000" y="4365104"/>
            <a:chExt cx="3917111" cy="1673027"/>
          </a:xfrm>
        </p:grpSpPr>
        <p:sp>
          <p:nvSpPr>
            <p:cNvPr id="10" name="TextBox 9"/>
            <p:cNvSpPr txBox="1"/>
            <p:nvPr/>
          </p:nvSpPr>
          <p:spPr>
            <a:xfrm>
              <a:off x="6073616" y="4653136"/>
              <a:ext cx="24154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j-lt"/>
                </a:rPr>
                <a:t>On the inside, well away from the traffic</a:t>
              </a:r>
            </a:p>
          </p:txBody>
        </p:sp>
        <p:cxnSp>
          <p:nvCxnSpPr>
            <p:cNvPr id="14" name="Straight Arrow Connector 13"/>
            <p:cNvCxnSpPr>
              <a:stCxn id="10" idx="1"/>
            </p:cNvCxnSpPr>
            <p:nvPr/>
          </p:nvCxnSpPr>
          <p:spPr>
            <a:xfrm flipH="1" flipV="1">
              <a:off x="4572000" y="4365104"/>
              <a:ext cx="1501616" cy="98053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"/>
          <p:cNvSpPr txBox="1"/>
          <p:nvPr/>
        </p:nvSpPr>
        <p:spPr>
          <a:xfrm>
            <a:off x="6876256" y="980728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4482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When crossing the road what should you do when you get to the kerb?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42" y="2924944"/>
            <a:ext cx="4911725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3140968"/>
            <a:ext cx="53285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rgbClr val="FF0000"/>
                </a:solidFill>
                <a:latin typeface="+mj-lt"/>
              </a:rPr>
              <a:t>STOP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804248" y="980728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95369" y="1916832"/>
            <a:ext cx="1944216" cy="3803650"/>
            <a:chOff x="2595369" y="1916832"/>
            <a:chExt cx="1944216" cy="380365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5369" y="1916832"/>
              <a:ext cx="1944216" cy="273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667377" y="4797152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Look</a:t>
              </a:r>
              <a:r>
                <a:rPr lang="en-GB" dirty="0"/>
                <a:t> Right, Left, Right until clear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0754" y="1916832"/>
            <a:ext cx="1947063" cy="3803650"/>
            <a:chOff x="4680754" y="1916832"/>
            <a:chExt cx="1947063" cy="380365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0754" y="1916832"/>
              <a:ext cx="1947063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755609" y="4797152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Listen</a:t>
              </a:r>
              <a:r>
                <a:rPr lang="en-GB" dirty="0"/>
                <a:t> for all vehicles NOT just cars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1833" y="1916832"/>
            <a:ext cx="1944216" cy="3526651"/>
            <a:chOff x="6771833" y="1916832"/>
            <a:chExt cx="1944216" cy="352665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71833" y="1916832"/>
              <a:ext cx="1944216" cy="275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771833" y="479715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Think</a:t>
              </a:r>
              <a:r>
                <a:rPr lang="en-GB" dirty="0"/>
                <a:t> -  is it safe to cross 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526361" y="1268760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Do you remember the Green Cross Code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6361" y="1916831"/>
            <a:ext cx="1944216" cy="4080650"/>
            <a:chOff x="526361" y="1916831"/>
            <a:chExt cx="1944216" cy="40806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361" y="1916831"/>
              <a:ext cx="1944216" cy="2696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8369" y="479715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Stop</a:t>
              </a:r>
              <a:r>
                <a:rPr lang="en-GB" dirty="0"/>
                <a:t> at the Kerb</a:t>
              </a:r>
            </a:p>
            <a:p>
              <a:endParaRPr lang="en-GB" dirty="0"/>
            </a:p>
            <a:p>
              <a:r>
                <a:rPr lang="en-GB" dirty="0"/>
                <a:t>Stand back from the edge</a:t>
              </a:r>
            </a:p>
          </p:txBody>
        </p:sp>
      </p:grpSp>
      <p:sp>
        <p:nvSpPr>
          <p:cNvPr id="16" name="TextBox 1"/>
          <p:cNvSpPr txBox="1"/>
          <p:nvPr/>
        </p:nvSpPr>
        <p:spPr>
          <a:xfrm>
            <a:off x="6843841" y="980760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9849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Do you remember the Green Cross Code?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91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4" y="1757705"/>
            <a:ext cx="2723380" cy="174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 bwMode="auto">
          <a:xfrm>
            <a:off x="601126" y="3871506"/>
            <a:ext cx="2558374" cy="19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72" y="4355813"/>
            <a:ext cx="2538976" cy="16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55" y="3502174"/>
            <a:ext cx="232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Puffin Crossing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5615731"/>
            <a:ext cx="22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Pegasus crossing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480" y="5818921"/>
            <a:ext cx="199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Toucan Crossing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7932"/>
            <a:ext cx="2425954" cy="186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8224" y="2132856"/>
            <a:ext cx="22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Pelican Crossing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/>
          <a:stretch/>
        </p:blipFill>
        <p:spPr bwMode="auto">
          <a:xfrm>
            <a:off x="7020272" y="2963348"/>
            <a:ext cx="1522602" cy="25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6810139" y="980728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DF351B7-BCDE-44EF-9C2F-E60F4EF0BB2A}"/>
              </a:ext>
            </a:extLst>
          </p:cNvPr>
          <p:cNvSpPr txBox="1">
            <a:spLocks/>
          </p:cNvSpPr>
          <p:nvPr/>
        </p:nvSpPr>
        <p:spPr bwMode="auto">
          <a:xfrm>
            <a:off x="526361" y="1268760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dirty="0"/>
              <a:t>Safer places to cross</a:t>
            </a:r>
          </a:p>
        </p:txBody>
      </p:sp>
    </p:spTree>
    <p:extLst>
      <p:ext uri="{BB962C8B-B14F-4D97-AF65-F5344CB8AC3E}">
        <p14:creationId xmlns:p14="http://schemas.microsoft.com/office/powerpoint/2010/main" val="42579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upload.wikimedia.org/wikipedia/commons/thumb/d/d3/Praha,_Fugnerovo_n%C3%A1m%C4%9Bst%C3%AD,_podchod_pod_Sokolskou.ogv/220px--Praha,_Fugnerovo_n%C3%A1m%C4%9Bst%C3%AD,_podchod_pod_Sokolskou.ogv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/>
          <a:stretch/>
        </p:blipFill>
        <p:spPr bwMode="auto">
          <a:xfrm>
            <a:off x="467544" y="4076464"/>
            <a:ext cx="2622381" cy="1592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s0.geograph.org.uk/photos/87/85/878551_720809f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077720" cy="14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www.trafficchoices.co.uk/images/schemes/refuge_islan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7766"/>
          <a:stretch/>
        </p:blipFill>
        <p:spPr bwMode="auto">
          <a:xfrm>
            <a:off x="4572000" y="3356992"/>
            <a:ext cx="2106295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2240" y="1988840"/>
            <a:ext cx="214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Footbridge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909" y="56694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4319" y="3861048"/>
            <a:ext cx="17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Island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01" y="4761304"/>
            <a:ext cx="2109839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515893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Crossing Patrol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876256" y="980728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B6FEFBFB-50AE-40FC-A272-C894E219A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6"/>
          <a:stretch/>
        </p:blipFill>
        <p:spPr bwMode="auto">
          <a:xfrm>
            <a:off x="479326" y="1638424"/>
            <a:ext cx="2703576" cy="18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6B4B5A-86CE-4BD4-82D9-A98C65E7ADA5}"/>
              </a:ext>
            </a:extLst>
          </p:cNvPr>
          <p:cNvSpPr txBox="1"/>
          <p:nvPr/>
        </p:nvSpPr>
        <p:spPr>
          <a:xfrm>
            <a:off x="817111" y="3535621"/>
            <a:ext cx="202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Zebra Crossing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49F4B2D-0CB0-4B99-8E38-7ADF09757F73}"/>
              </a:ext>
            </a:extLst>
          </p:cNvPr>
          <p:cNvSpPr txBox="1">
            <a:spLocks/>
          </p:cNvSpPr>
          <p:nvPr/>
        </p:nvSpPr>
        <p:spPr bwMode="auto">
          <a:xfrm>
            <a:off x="526361" y="1268760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dirty="0"/>
              <a:t>More safer places to cross a road</a:t>
            </a:r>
          </a:p>
        </p:txBody>
      </p:sp>
    </p:spTree>
    <p:extLst>
      <p:ext uri="{BB962C8B-B14F-4D97-AF65-F5344CB8AC3E}">
        <p14:creationId xmlns:p14="http://schemas.microsoft.com/office/powerpoint/2010/main" val="3938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Keep yourself safe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81527"/>
            <a:ext cx="8064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Road safety is easy and common sense…it’s just that sometimes, we forget or we are persuaded to do things that are not safe.</a:t>
            </a:r>
          </a:p>
          <a:p>
            <a:endParaRPr lang="en-GB" sz="1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Always remember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Use </a:t>
            </a:r>
            <a:r>
              <a:rPr lang="en-GB" sz="2400" dirty="0">
                <a:solidFill>
                  <a:srgbClr val="009900"/>
                </a:solidFill>
                <a:latin typeface="+mj-lt"/>
              </a:rPr>
              <a:t>The Green Cross Code </a:t>
            </a:r>
            <a:r>
              <a:rPr lang="en-GB" sz="2400" dirty="0">
                <a:latin typeface="+mj-lt"/>
              </a:rPr>
              <a:t>when crossing the road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Be careful when crossing driveways or entrances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Use the special crossings that help us to cross safely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Don’t mess around or play near roads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Look after yourself and keep safe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1028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804248" y="966755"/>
            <a:ext cx="18002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09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310</Words>
  <Application>Microsoft Office PowerPoint</Application>
  <PresentationFormat>On-screen Show (4:3)</PresentationFormat>
  <Paragraphs>48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Road Safety Essentials for KS2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Yorkshire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Yorkshire Safer Roads Partnership – Media coverage 2012</dc:title>
  <dc:creator>600719</dc:creator>
  <cp:lastModifiedBy>Allison Cooper</cp:lastModifiedBy>
  <cp:revision>123</cp:revision>
  <dcterms:created xsi:type="dcterms:W3CDTF">2012-02-22T14:29:30Z</dcterms:created>
  <dcterms:modified xsi:type="dcterms:W3CDTF">2022-07-20T10:09:44Z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2022-07-19T13:36:24Z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da107a50-9efe-4f98-bd8b-c55b50796fb4</vt:lpwstr>
  </property>
  <property fmtid="{D5CDD505-2E9C-101B-9397-08002B2CF9AE}" pid="8" name="MSIP_Label_c8588358-c3f1-4695-a290-e2f70d15689d_ContentBits">
    <vt:lpwstr>0</vt:lpwstr>
  </property>
</Properties>
</file>