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1427F-2943-4ADE-A982-90FE445AB575}" v="58" dt="2022-07-11T17:38:43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346C293-61D8-4FA5-844B-C4587F2FC918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8470D13-81A7-4AB1-A09C-0CB43A48F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26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C293-61D8-4FA5-844B-C4587F2FC918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0D13-81A7-4AB1-A09C-0CB43A48F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01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C293-61D8-4FA5-844B-C4587F2FC918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0D13-81A7-4AB1-A09C-0CB43A48F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047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C293-61D8-4FA5-844B-C4587F2FC918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0D13-81A7-4AB1-A09C-0CB43A48FC0A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800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C293-61D8-4FA5-844B-C4587F2FC918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0D13-81A7-4AB1-A09C-0CB43A48F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51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C293-61D8-4FA5-844B-C4587F2FC918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0D13-81A7-4AB1-A09C-0CB43A48F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39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C293-61D8-4FA5-844B-C4587F2FC918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0D13-81A7-4AB1-A09C-0CB43A48F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309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C293-61D8-4FA5-844B-C4587F2FC918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0D13-81A7-4AB1-A09C-0CB43A48F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044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C293-61D8-4FA5-844B-C4587F2FC918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0D13-81A7-4AB1-A09C-0CB43A48F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17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C293-61D8-4FA5-844B-C4587F2FC918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0D13-81A7-4AB1-A09C-0CB43A48F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80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C293-61D8-4FA5-844B-C4587F2FC918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0D13-81A7-4AB1-A09C-0CB43A48F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26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C293-61D8-4FA5-844B-C4587F2FC918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0D13-81A7-4AB1-A09C-0CB43A48F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36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C293-61D8-4FA5-844B-C4587F2FC918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0D13-81A7-4AB1-A09C-0CB43A48F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07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C293-61D8-4FA5-844B-C4587F2FC918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0D13-81A7-4AB1-A09C-0CB43A48F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9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C293-61D8-4FA5-844B-C4587F2FC918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0D13-81A7-4AB1-A09C-0CB43A48F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02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C293-61D8-4FA5-844B-C4587F2FC918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0D13-81A7-4AB1-A09C-0CB43A48F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20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C293-61D8-4FA5-844B-C4587F2FC918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0D13-81A7-4AB1-A09C-0CB43A48F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24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6C293-61D8-4FA5-844B-C4587F2FC918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70D13-81A7-4AB1-A09C-0CB43A48F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337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clipart.org/detail/10535/question-by-yves_guillou-10535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publicdomainpictures.net/view-image.php?image=16300&amp;picture=zebr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215990&amp;picture=puffin-on-white-backgroun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freesvg.org/pelican-bird-vector-imag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commons.wikimedia.org/wiki/File:Toucan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hotoeverywhere.co.uk/britain/edinburgh/slides/forth_bridge.htm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s://openclipart.org/detail/66679/foo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www.pngall.com/island-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0F4BD-AB44-3130-4342-C01AABF80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4272" y="2654711"/>
            <a:ext cx="9344618" cy="1235497"/>
          </a:xfrm>
        </p:spPr>
        <p:txBody>
          <a:bodyPr>
            <a:normAutofit/>
          </a:bodyPr>
          <a:lstStyle/>
          <a:p>
            <a:pPr algn="l"/>
            <a:r>
              <a:rPr lang="en-GB" sz="6000" dirty="0">
                <a:solidFill>
                  <a:srgbClr val="FFFFFF"/>
                </a:solidFill>
              </a:rPr>
              <a:t>Safer Places to Cross</a:t>
            </a:r>
          </a:p>
        </p:txBody>
      </p:sp>
    </p:spTree>
    <p:extLst>
      <p:ext uri="{BB962C8B-B14F-4D97-AF65-F5344CB8AC3E}">
        <p14:creationId xmlns:p14="http://schemas.microsoft.com/office/powerpoint/2010/main" val="4014713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86D7047-1B69-B5DC-F713-BEB909E40E13}"/>
              </a:ext>
            </a:extLst>
          </p:cNvPr>
          <p:cNvGrpSpPr/>
          <p:nvPr/>
        </p:nvGrpSpPr>
        <p:grpSpPr>
          <a:xfrm>
            <a:off x="799337" y="761999"/>
            <a:ext cx="7433424" cy="3732335"/>
            <a:chOff x="958726" y="692432"/>
            <a:chExt cx="7636748" cy="386857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670C439-DB43-8F21-5260-316B19302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8726" y="692432"/>
              <a:ext cx="2335979" cy="386857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959169B-414F-04C7-3EF8-81CEE4C45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4705" y="692433"/>
              <a:ext cx="5300769" cy="3868577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0D9372A-12DA-BB89-4368-62F0D796AC8C}"/>
              </a:ext>
            </a:extLst>
          </p:cNvPr>
          <p:cNvSpPr txBox="1"/>
          <p:nvPr/>
        </p:nvSpPr>
        <p:spPr>
          <a:xfrm>
            <a:off x="8464137" y="860557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Pegasus Crossing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05A017-9A6E-F8DA-25C5-16BF539A3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443" y="2775945"/>
            <a:ext cx="2543791" cy="1898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F6EB89-3611-4A33-163C-E0A3E79DA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3337" y="2628166"/>
            <a:ext cx="1213209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9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26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A541D3-6ACA-5DF1-5940-AEF75DED6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06" y="742382"/>
            <a:ext cx="6592773" cy="4537380"/>
          </a:xfrm>
          <a:prstGeom prst="rect">
            <a:avLst/>
          </a:prstGeom>
        </p:spPr>
      </p:pic>
      <p:pic>
        <p:nvPicPr>
          <p:cNvPr id="4" name="Picture 3" descr="A zebra standing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6F738C3C-761A-97E8-06B9-60673FFFA4D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88788" y="3011072"/>
            <a:ext cx="3420162" cy="226974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6FE829-BDF3-FBFB-EC8A-4503D15E0151}"/>
              </a:ext>
            </a:extLst>
          </p:cNvPr>
          <p:cNvSpPr txBox="1"/>
          <p:nvPr/>
        </p:nvSpPr>
        <p:spPr>
          <a:xfrm>
            <a:off x="8340909" y="915464"/>
            <a:ext cx="2915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Zebra Crossing 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4854FE4-DCC9-5700-5618-FC00EC1034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343401" y="3006580"/>
            <a:ext cx="1217150" cy="226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6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144A63-320B-BFD3-7BB0-AEE89F770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40" y="823200"/>
            <a:ext cx="7183120" cy="4598046"/>
          </a:xfrm>
          <a:prstGeom prst="rect">
            <a:avLst/>
          </a:prstGeom>
        </p:spPr>
      </p:pic>
      <p:pic>
        <p:nvPicPr>
          <p:cNvPr id="4" name="Picture 3" descr="A black and white penguin&#10;&#10;Description automatically generated with low confidence">
            <a:extLst>
              <a:ext uri="{FF2B5EF4-FFF2-40B4-BE49-F238E27FC236}">
                <a16:creationId xmlns:a16="http://schemas.microsoft.com/office/drawing/2014/main" id="{269BD05A-3E4C-CD28-6D45-51FC9B289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56723" y="2827282"/>
            <a:ext cx="2466000" cy="246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FE1C53-102B-6860-1BFE-04C2F273B273}"/>
              </a:ext>
            </a:extLst>
          </p:cNvPr>
          <p:cNvSpPr txBox="1"/>
          <p:nvPr/>
        </p:nvSpPr>
        <p:spPr>
          <a:xfrm>
            <a:off x="8349240" y="902998"/>
            <a:ext cx="2915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Puffin Crossing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61E135-91BE-11AC-8A5B-C2F234E01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0595" y="2923279"/>
            <a:ext cx="1213209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8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C46A12-7CA0-433E-132F-E1913A19F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67" y="734375"/>
            <a:ext cx="6251514" cy="48069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5DD8A9-AD9C-6EB8-A2A3-714361DA26F5}"/>
              </a:ext>
            </a:extLst>
          </p:cNvPr>
          <p:cNvSpPr txBox="1"/>
          <p:nvPr/>
        </p:nvSpPr>
        <p:spPr>
          <a:xfrm>
            <a:off x="8073893" y="979521"/>
            <a:ext cx="2915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Pelican Crossing </a:t>
            </a:r>
          </a:p>
        </p:txBody>
      </p:sp>
      <p:pic>
        <p:nvPicPr>
          <p:cNvPr id="5" name="Picture 4" descr="A picture containing aquatic bird, bird&#10;&#10;Description automatically generated">
            <a:extLst>
              <a:ext uri="{FF2B5EF4-FFF2-40B4-BE49-F238E27FC236}">
                <a16:creationId xmlns:a16="http://schemas.microsoft.com/office/drawing/2014/main" id="{6F48CD81-4E92-957E-2FFC-A40639348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68142" y="2831924"/>
            <a:ext cx="2709391" cy="27093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1AC18E-4BC2-B441-A116-8490A06D7C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0595" y="2923279"/>
            <a:ext cx="1213209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ADE079-F179-1B33-3162-55BC2CCBB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73" y="721412"/>
            <a:ext cx="6011876" cy="45442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5E50D6-FA27-639D-64BC-FE8C9AF2ED03}"/>
              </a:ext>
            </a:extLst>
          </p:cNvPr>
          <p:cNvSpPr txBox="1"/>
          <p:nvPr/>
        </p:nvSpPr>
        <p:spPr>
          <a:xfrm>
            <a:off x="7788166" y="721412"/>
            <a:ext cx="2915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Toucan Crossing 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AF1E3C5-3DEF-A927-BF28-143B1A8DF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88166" y="2994047"/>
            <a:ext cx="2395307" cy="2228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26ED1D-EB34-D133-BE6E-279CE342D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521" y="2859556"/>
            <a:ext cx="1213209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215DD6-CCD4-434A-FA96-D83FC72B0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60" y="843226"/>
            <a:ext cx="6704561" cy="44567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D58D93-441C-2158-2575-893925CD9DE7}"/>
              </a:ext>
            </a:extLst>
          </p:cNvPr>
          <p:cNvSpPr txBox="1"/>
          <p:nvPr/>
        </p:nvSpPr>
        <p:spPr>
          <a:xfrm>
            <a:off x="8396758" y="843226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Lollipop Person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C74C58-D719-8EF2-A413-F85026FE9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650" y="2613013"/>
            <a:ext cx="1791335" cy="2687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E24626-82C0-8719-07D0-96C5F766B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153" y="2819511"/>
            <a:ext cx="1213209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69396D-393A-6826-DA6C-CDA7BDFD8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82" y="327519"/>
            <a:ext cx="6591234" cy="44070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46A74-F88C-EE51-4577-708564BDBDA5}"/>
              </a:ext>
            </a:extLst>
          </p:cNvPr>
          <p:cNvSpPr txBox="1"/>
          <p:nvPr/>
        </p:nvSpPr>
        <p:spPr>
          <a:xfrm>
            <a:off x="7326530" y="532765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Subway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639D2B-5145-5F59-D165-AA226FC8A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755" y="3191510"/>
            <a:ext cx="2962275" cy="1543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50FEBD-1AA6-FE56-A724-E602A0894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4045" y="2826032"/>
            <a:ext cx="1213209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913CC8-69AE-8BFE-9E66-2655F72EA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93" y="763186"/>
            <a:ext cx="6059301" cy="433568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8FAC483-9484-523C-4F99-D44D479D6D4E}"/>
              </a:ext>
            </a:extLst>
          </p:cNvPr>
          <p:cNvGrpSpPr/>
          <p:nvPr/>
        </p:nvGrpSpPr>
        <p:grpSpPr>
          <a:xfrm>
            <a:off x="7375844" y="3205371"/>
            <a:ext cx="3539513" cy="1893503"/>
            <a:chOff x="7359910" y="3759738"/>
            <a:chExt cx="3977663" cy="2067973"/>
          </a:xfrm>
        </p:grpSpPr>
        <p:pic>
          <p:nvPicPr>
            <p:cNvPr id="5" name="Picture 4" descr="A picture containing invertebrate, mollusk, silhouette&#10;&#10;Description automatically generated">
              <a:extLst>
                <a:ext uri="{FF2B5EF4-FFF2-40B4-BE49-F238E27FC236}">
                  <a16:creationId xmlns:a16="http://schemas.microsoft.com/office/drawing/2014/main" id="{8220CF04-B9D2-188D-DD72-A0B7D5C31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7359910" y="3759738"/>
              <a:ext cx="1510482" cy="2067973"/>
            </a:xfrm>
            <a:prstGeom prst="rect">
              <a:avLst/>
            </a:prstGeom>
          </p:spPr>
        </p:pic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B1CE6D39-4A9F-C600-7A4A-B20C191299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b="61180"/>
            <a:stretch/>
          </p:blipFill>
          <p:spPr>
            <a:xfrm>
              <a:off x="8710070" y="3962912"/>
              <a:ext cx="2627503" cy="101999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23573CF-075B-AF19-2795-648D78D20D44}"/>
              </a:ext>
            </a:extLst>
          </p:cNvPr>
          <p:cNvSpPr txBox="1"/>
          <p:nvPr/>
        </p:nvSpPr>
        <p:spPr>
          <a:xfrm>
            <a:off x="7867357" y="869589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Footbridge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DEE6BC-B82F-710A-DB7D-1937C48EC9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7280" y="3015119"/>
            <a:ext cx="1213209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5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8221C8-840F-000C-D92C-7BCAF02A3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01" y="809297"/>
            <a:ext cx="6951278" cy="42591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E32909-1FE2-6943-4D5F-E30E931D8FB7}"/>
              </a:ext>
            </a:extLst>
          </p:cNvPr>
          <p:cNvSpPr txBox="1"/>
          <p:nvPr/>
        </p:nvSpPr>
        <p:spPr>
          <a:xfrm>
            <a:off x="8922488" y="809297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Island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A5483-7BDF-4544-0B85-E35D5E4BC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37013" y="2510254"/>
            <a:ext cx="2932386" cy="29323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F06381-0EFA-6F2E-8B1D-65E417AB3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7020" y="2938879"/>
            <a:ext cx="1213209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9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63</TotalTime>
  <Words>19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Tw Cen MT</vt:lpstr>
      <vt:lpstr>Circuit</vt:lpstr>
      <vt:lpstr>Safer Places to Cross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Safer Places to Cross</dc:title>
  <dc:creator>Karen Vickers</dc:creator>
  <cp:lastModifiedBy>Karen Vickers </cp:lastModifiedBy>
  <cp:revision>2</cp:revision>
  <dcterms:created xsi:type="dcterms:W3CDTF">2022-07-11T16:36:19Z</dcterms:created>
  <dcterms:modified xsi:type="dcterms:W3CDTF">2022-08-01T10:37:41Z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2022-07-21T09:52:46Z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5b7f1f8a-a935-459c-b839-39301363dd09</vt:lpwstr>
  </property>
  <property fmtid="{D5CDD505-2E9C-101B-9397-08002B2CF9AE}" pid="8" name="MSIP_Label_c8588358-c3f1-4695-a290-e2f70d15689d_ContentBits">
    <vt:lpwstr>0</vt:lpwstr>
  </property>
</Properties>
</file>